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0" r:id="rId3"/>
    <p:sldId id="257" r:id="rId4"/>
    <p:sldId id="262" r:id="rId5"/>
    <p:sldId id="260" r:id="rId6"/>
    <p:sldId id="261" r:id="rId7"/>
    <p:sldId id="259" r:id="rId8"/>
    <p:sldId id="263" r:id="rId9"/>
    <p:sldId id="264" r:id="rId10"/>
    <p:sldId id="268" r:id="rId11"/>
    <p:sldId id="258" r:id="rId12"/>
    <p:sldId id="265" r:id="rId13"/>
    <p:sldId id="269" r:id="rId14"/>
    <p:sldId id="266" r:id="rId15"/>
    <p:sldId id="267" r:id="rId1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7" d="100"/>
          <a:sy n="37" d="100"/>
        </p:scale>
        <p:origin x="-1152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09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16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366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49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594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226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23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05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9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80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55E74-2124-4B87-83D9-8874AA098C26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37EA6-A61F-4B53-AACE-393DE1573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78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9000">
              <a:srgbClr val="FF0000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440" y="3491880"/>
            <a:ext cx="6862440" cy="1524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ЧЕЛОВЕК-ЛЕГЕНДА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0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08" y="827584"/>
            <a:ext cx="6870692" cy="741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983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4" y="2"/>
            <a:ext cx="5076564" cy="914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282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3648"/>
            <a:ext cx="685537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614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664" y="1619672"/>
            <a:ext cx="59766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боевые заслуги Даян Мурзин награжден орденом Золотой Звезды Чехословакии, орденами Красной Звезды, боевого Красного знамени, Военным Крестом I степени, Орденом партизана I степени. Много у него и советских орденов и медалей.</a:t>
            </a:r>
          </a:p>
        </p:txBody>
      </p:sp>
    </p:spTree>
    <p:extLst>
      <p:ext uri="{BB962C8B-B14F-4D97-AF65-F5344CB8AC3E}">
        <p14:creationId xmlns:p14="http://schemas.microsoft.com/office/powerpoint/2010/main" val="323439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5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942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2" y="-744"/>
            <a:ext cx="6913562" cy="914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565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861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95-летию со дня рождения  нашего земляка, руководителя партизанских отрядов в Украине, Молдавии, Чехии и Моравии, национального героя Чехословакии, кавалера орденов Красного Знамени, Отечественной войны I  и II степени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ДАЯНА БАЯНОВИЧА МУРЗИНА 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9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мурзин\20w3-1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6224"/>
            <a:ext cx="6021288" cy="911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16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59" y="1115616"/>
            <a:ext cx="6895559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76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49" y="34032"/>
            <a:ext cx="6888995" cy="910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48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5656"/>
            <a:ext cx="6858001" cy="5679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75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0"/>
            <a:ext cx="7013237" cy="917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37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1640"/>
            <a:ext cx="690638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887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96" y="1475655"/>
            <a:ext cx="6883896" cy="621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413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77</Words>
  <Application>Microsoft Office PowerPoint</Application>
  <PresentationFormat>Экран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ЧЕЛОВЕК-ЛЕГЕНДА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– ЛЕГЕНДА </dc:title>
  <dc:creator>User</dc:creator>
  <cp:lastModifiedBy>User</cp:lastModifiedBy>
  <cp:revision>14</cp:revision>
  <dcterms:created xsi:type="dcterms:W3CDTF">2005-12-31T19:08:43Z</dcterms:created>
  <dcterms:modified xsi:type="dcterms:W3CDTF">2005-12-31T22:47:43Z</dcterms:modified>
</cp:coreProperties>
</file>